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6" r:id="rId9"/>
    <p:sldId id="260" r:id="rId10"/>
    <p:sldId id="262" r:id="rId11"/>
    <p:sldId id="267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5B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69749"/>
  </p:normalViewPr>
  <p:slideViewPr>
    <p:cSldViewPr snapToGrid="0">
      <p:cViewPr varScale="1">
        <p:scale>
          <a:sx n="80" d="100"/>
          <a:sy n="80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AF433-B2A5-BD47-A8DD-03F56A232869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8D8B3-47CF-CC4B-BCFE-531102C23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12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different data</a:t>
            </a:r>
            <a:r>
              <a:rPr lang="en-US" baseline="0" dirty="0"/>
              <a:t>sets which feed data into our application. For example we have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Southampton bus information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Building and places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Food and drinks outlets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University room booking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r>
              <a:rPr lang="en-US" baseline="0" dirty="0"/>
              <a:t> University of Southampton hosts all this data as one big triple store. We query their end point using SPARQL to retrieve the data. 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We used 2 external open data sources; Open Street Map and Transport API </a:t>
            </a:r>
          </a:p>
          <a:p>
            <a:endParaRPr lang="en-US" baseline="0" dirty="0"/>
          </a:p>
          <a:p>
            <a:r>
              <a:rPr lang="en-US" baseline="0" dirty="0"/>
              <a:t>Open Street map is open data plus free. It allowed us to give visuals on locations of things.</a:t>
            </a:r>
          </a:p>
          <a:p>
            <a:endParaRPr lang="en-US" baseline="0" dirty="0"/>
          </a:p>
          <a:p>
            <a:r>
              <a:rPr lang="en-US" baseline="0" dirty="0"/>
              <a:t>Transport API on the other hand is paid, but there is a free quote which we are using it find a bus stop for </a:t>
            </a:r>
            <a:r>
              <a:rPr lang="en-US" baseline="0"/>
              <a:t>a given geographic location.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D8B3-47CF-CC4B-BCFE-531102C23E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3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D8B3-47CF-CC4B-BCFE-531102C23E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6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48D8B3-47CF-CC4B-BCFE-531102C23E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4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0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63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1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7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9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8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7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0772-4675-4C4E-9431-913F895CD510}" type="datetimeFigureOut">
              <a:rPr lang="en-GB" smtClean="0"/>
              <a:t>09/05/2017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3415" y="2500766"/>
            <a:ext cx="424938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ODI Group 1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1" y="1300774"/>
            <a:ext cx="3814412" cy="4154310"/>
          </a:xfrm>
          <a:prstGeom prst="rect">
            <a:avLst/>
          </a:prstGeom>
          <a:effectLst>
            <a:outerShdw blurRad="1041400" dist="419100" sx="93000" sy="93000" algn="l" rotWithShape="0">
              <a:prstClr val="black">
                <a:alpha val="40000"/>
              </a:prstClr>
            </a:outerShdw>
            <a:reflection blurRad="6350" stA="50000" endA="300" endPos="28000" dir="5400000" sy="-100000" algn="bl" rotWithShape="0"/>
          </a:effectLst>
          <a:scene3d>
            <a:camera prst="perspectiveLeft" fov="1200000">
              <a:rot lat="0" lon="6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7447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1934" y="808823"/>
            <a:ext cx="61502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Southampton</a:t>
            </a:r>
            <a:r>
              <a:rPr lang="en-US" sz="4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4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Open </a:t>
            </a:r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6" y="1784889"/>
            <a:ext cx="10149191" cy="43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51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9910" y="375687"/>
            <a:ext cx="47381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More on </a:t>
            </a:r>
            <a:r>
              <a:rPr lang="en-US" sz="4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Bot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002" y="2428078"/>
            <a:ext cx="11136450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Mix and match your choice of technology for your business –</a:t>
            </a:r>
          </a:p>
          <a:p>
            <a:pPr marL="1943100" lvl="3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Slack, Skype, etc.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Wit.ai, Lex etc.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Any data service (open or not)</a:t>
            </a:r>
          </a:p>
        </p:txBody>
      </p:sp>
      <p:sp>
        <p:nvSpPr>
          <p:cNvPr id="6" name="Rectangle 5"/>
          <p:cNvSpPr/>
          <p:nvPr/>
        </p:nvSpPr>
        <p:spPr>
          <a:xfrm>
            <a:off x="847002" y="1524993"/>
            <a:ext cx="96806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 it out of the box using data source with an endpoint.</a:t>
            </a:r>
          </a:p>
        </p:txBody>
      </p:sp>
      <p:sp>
        <p:nvSpPr>
          <p:cNvPr id="7" name="Rectangle 6"/>
          <p:cNvSpPr/>
          <p:nvPr/>
        </p:nvSpPr>
        <p:spPr>
          <a:xfrm>
            <a:off x="847002" y="4839268"/>
            <a:ext cx="688930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Other languages can also be supported</a:t>
            </a:r>
          </a:p>
        </p:txBody>
      </p:sp>
    </p:spTree>
    <p:extLst>
      <p:ext uri="{BB962C8B-B14F-4D97-AF65-F5344CB8AC3E}">
        <p14:creationId xmlns:p14="http://schemas.microsoft.com/office/powerpoint/2010/main" val="2604768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5682" y="438195"/>
            <a:ext cx="34515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Commercially</a:t>
            </a:r>
          </a:p>
        </p:txBody>
      </p:sp>
      <p:sp>
        <p:nvSpPr>
          <p:cNvPr id="8" name="Rectangle 7"/>
          <p:cNvSpPr/>
          <p:nvPr/>
        </p:nvSpPr>
        <p:spPr>
          <a:xfrm>
            <a:off x="1665148" y="1922483"/>
            <a:ext cx="928358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Save money by better utilizing your data and streamlining the delivery to the users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682" y="3837659"/>
            <a:ext cx="1124473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Make money by selling the platform, helping to migrate data, build solutions using the platform</a:t>
            </a:r>
          </a:p>
        </p:txBody>
      </p:sp>
    </p:spTree>
    <p:extLst>
      <p:ext uri="{BB962C8B-B14F-4D97-AF65-F5344CB8AC3E}">
        <p14:creationId xmlns:p14="http://schemas.microsoft.com/office/powerpoint/2010/main" val="19475754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4513" y="2484438"/>
            <a:ext cx="6336196" cy="157003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02203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0675" y="1024967"/>
            <a:ext cx="52098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is 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6063" y="2357994"/>
            <a:ext cx="9745501" cy="9540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 dirty="0">
                <a:solidFill>
                  <a:srgbClr val="FFFFFF"/>
                </a:solidFill>
                <a:latin typeface="Calibri"/>
              </a:rPr>
              <a:t>Buddy on </a:t>
            </a:r>
            <a:r>
              <a:rPr lang="en-GB" sz="2800" dirty="0">
                <a:solidFill>
                  <a:srgbClr val="00B0FF"/>
                </a:solidFill>
                <a:latin typeface="Calibri"/>
              </a:rPr>
              <a:t>Messenger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 you talk to using </a:t>
            </a:r>
            <a:r>
              <a:rPr lang="en-GB" sz="2800" dirty="0">
                <a:solidFill>
                  <a:srgbClr val="DE6B2B"/>
                </a:solidFill>
                <a:latin typeface="Calibri"/>
              </a:rPr>
              <a:t>natural language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 to help you </a:t>
            </a:r>
            <a:r>
              <a:rPr lang="en-GB" sz="2800" dirty="0">
                <a:solidFill>
                  <a:srgbClr val="1EB82D"/>
                </a:solidFill>
                <a:latin typeface="Calibri"/>
              </a:rPr>
              <a:t>find rooms to book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, </a:t>
            </a:r>
            <a:r>
              <a:rPr lang="en-GB" sz="2800" dirty="0">
                <a:solidFill>
                  <a:srgbClr val="FFC000"/>
                </a:solidFill>
                <a:latin typeface="Calibri"/>
              </a:rPr>
              <a:t>buses to take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, </a:t>
            </a:r>
            <a:r>
              <a:rPr lang="en-GB" sz="2800" dirty="0">
                <a:solidFill>
                  <a:srgbClr val="CE68AE"/>
                </a:solidFill>
                <a:latin typeface="Calibri"/>
              </a:rPr>
              <a:t>places to eat 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and </a:t>
            </a:r>
            <a:r>
              <a:rPr lang="en-GB" sz="2800">
                <a:solidFill>
                  <a:srgbClr val="FFFFFF"/>
                </a:solidFill>
                <a:latin typeface="Calibri"/>
              </a:rPr>
              <a:t>more!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466975" y="4016026"/>
            <a:ext cx="11442332" cy="1733137"/>
            <a:chOff x="461037" y="4378224"/>
            <a:chExt cx="11442332" cy="1733137"/>
          </a:xfrm>
        </p:grpSpPr>
        <p:sp>
          <p:nvSpPr>
            <p:cNvPr id="4" name="TextBox 9"/>
            <p:cNvSpPr txBox="1"/>
            <p:nvPr>
              <p:extLst>
                <p:ext uri="{D42A27DB-BD31-4B8C-83A1-F6EECF244321}">
                  <p14:modId xmlns:p14="http://schemas.microsoft.com/office/powerpoint/2010/main" val="2080120149"/>
                </p:ext>
              </p:extLst>
            </p:nvPr>
          </p:nvSpPr>
          <p:spPr>
            <a:xfrm>
              <a:off x="461037" y="4378224"/>
              <a:ext cx="3045416" cy="40011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Facebook Messenger API</a:t>
              </a:r>
              <a:endParaRPr lang="en-US" sz="20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TextBox 10"/>
            <p:cNvSpPr txBox="1"/>
            <p:nvPr>
              <p:extLst>
                <p:ext uri="{D42A27DB-BD31-4B8C-83A1-F6EECF244321}">
                  <p14:modId xmlns:p14="http://schemas.microsoft.com/office/powerpoint/2010/main" val="1684968558"/>
                </p:ext>
              </p:extLst>
            </p:nvPr>
          </p:nvSpPr>
          <p:spPr>
            <a:xfrm>
              <a:off x="4692859" y="4855906"/>
              <a:ext cx="2242330" cy="52322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FF"/>
                  </a:solidFill>
                </a:rPr>
                <a:t>Open Data</a:t>
              </a:r>
              <a:endParaRPr lang="en-US" sz="28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TextBox 11"/>
            <p:cNvSpPr txBox="1"/>
            <p:nvPr>
              <p:extLst>
                <p:ext uri="{D42A27DB-BD31-4B8C-83A1-F6EECF244321}">
                  <p14:modId xmlns:p14="http://schemas.microsoft.com/office/powerpoint/2010/main" val="4150208692"/>
                </p:ext>
              </p:extLst>
            </p:nvPr>
          </p:nvSpPr>
          <p:spPr>
            <a:xfrm>
              <a:off x="7788380" y="4378284"/>
              <a:ext cx="4114989" cy="40005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Natural Language Processing API.AI</a:t>
              </a:r>
              <a:endParaRPr lang="en-US" sz="2000" b="1" dirty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063" y="4931470"/>
              <a:ext cx="833999" cy="895312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39" y="4646891"/>
              <a:ext cx="1464470" cy="146447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229788" y="5016928"/>
            <a:ext cx="1247212" cy="1129458"/>
            <a:chOff x="5229788" y="5016928"/>
            <a:chExt cx="1247212" cy="112945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788" y="5016928"/>
              <a:ext cx="1091772" cy="109177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0762" y="5540148"/>
              <a:ext cx="606238" cy="606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070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2577" y="716015"/>
            <a:ext cx="44818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Why 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8" name="Group 18"/>
          <p:cNvGrpSpPr/>
          <p:nvPr/>
        </p:nvGrpSpPr>
        <p:grpSpPr>
          <a:xfrm>
            <a:off x="3088929" y="1694012"/>
            <a:ext cx="5465212" cy="2647490"/>
            <a:chOff x="1481424" y="2142105"/>
            <a:chExt cx="5813174" cy="2646808"/>
          </a:xfrm>
        </p:grpSpPr>
        <p:sp>
          <p:nvSpPr>
            <p:cNvPr id="3" name="Rectangle 19"/>
            <p:cNvSpPr/>
            <p:nvPr/>
          </p:nvSpPr>
          <p:spPr>
            <a:xfrm>
              <a:off x="1481424" y="2505842"/>
              <a:ext cx="5325778" cy="2030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Effortless information retrieval </a:t>
              </a:r>
            </a:p>
            <a:p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Messenger has highest adoption rate</a:t>
              </a:r>
            </a:p>
            <a:p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Personalized, intelligent responses</a:t>
              </a:r>
            </a:p>
          </p:txBody>
        </p:sp>
        <p:pic>
          <p:nvPicPr>
            <p:cNvPr id="5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500" y="2887497"/>
              <a:ext cx="887098" cy="895082"/>
            </a:xfrm>
            <a:prstGeom prst="rect">
              <a:avLst/>
            </a:prstGeom>
            <a:noFill/>
          </p:spPr>
        </p:pic>
        <p:pic>
          <p:nvPicPr>
            <p:cNvPr id="6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878" y="3772913"/>
              <a:ext cx="1016000" cy="1016000"/>
            </a:xfrm>
            <a:prstGeom prst="rect">
              <a:avLst/>
            </a:prstGeom>
          </p:spPr>
        </p:pic>
        <p:pic>
          <p:nvPicPr>
            <p:cNvPr id="7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483" y="2142105"/>
              <a:ext cx="1066800" cy="10668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>
            <p:extLst>
              <p:ext uri="{D42A27DB-BD31-4B8C-83A1-F6EECF244321}">
                <p14:modId xmlns:p14="http://schemas.microsoft.com/office/powerpoint/2010/main" val="3391634868"/>
              </p:ext>
            </p:extLst>
          </p:nvPr>
        </p:nvSpPr>
        <p:spPr>
          <a:xfrm>
            <a:off x="2333625" y="4974809"/>
            <a:ext cx="7325452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No more using 5 different websites that many don't </a:t>
            </a:r>
            <a:r>
              <a:rPr lang="en-US" sz="2000">
                <a:solidFill>
                  <a:srgbClr val="FFFFFF"/>
                </a:solidFill>
              </a:rPr>
              <a:t>even know exist</a:t>
            </a:r>
            <a:r>
              <a:rPr lang="en-US" sz="2000" dirty="0">
                <a:solidFill>
                  <a:srgbClr val="FFFFFF"/>
                </a:solidFill>
              </a:rPr>
              <a:t>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7963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Find 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76642" y="2639516"/>
            <a:ext cx="4870259" cy="461665"/>
            <a:chOff x="5585699" y="3548364"/>
            <a:chExt cx="4870259" cy="461665"/>
          </a:xfrm>
        </p:grpSpPr>
        <p:grpSp>
          <p:nvGrpSpPr>
            <p:cNvPr id="14" name="Group 13"/>
            <p:cNvGrpSpPr/>
            <p:nvPr/>
          </p:nvGrpSpPr>
          <p:grpSpPr>
            <a:xfrm>
              <a:off x="5585699" y="3566894"/>
              <a:ext cx="4870259" cy="436958"/>
              <a:chOff x="5585699" y="3566894"/>
              <a:chExt cx="4870259" cy="4369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4751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4261318" cy="43695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799572" y="3548364"/>
              <a:ext cx="4561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What bus takes me to civic centre?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8027" y="3353813"/>
            <a:ext cx="3428874" cy="461665"/>
            <a:chOff x="5729876" y="4833147"/>
            <a:chExt cx="3428874" cy="461665"/>
          </a:xfrm>
        </p:grpSpPr>
        <p:grpSp>
          <p:nvGrpSpPr>
            <p:cNvPr id="26" name="Group 25"/>
            <p:cNvGrpSpPr/>
            <p:nvPr/>
          </p:nvGrpSpPr>
          <p:grpSpPr>
            <a:xfrm>
              <a:off x="5729876" y="4845501"/>
              <a:ext cx="3428874" cy="436958"/>
              <a:chOff x="5729876" y="4845501"/>
              <a:chExt cx="3428874" cy="43695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850309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2827874" cy="43695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09392" y="4833147"/>
              <a:ext cx="3069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a U1A?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47686" y="4053069"/>
            <a:ext cx="4199215" cy="460800"/>
            <a:chOff x="5799326" y="4879618"/>
            <a:chExt cx="4199215" cy="461665"/>
          </a:xfrm>
        </p:grpSpPr>
        <p:grpSp>
          <p:nvGrpSpPr>
            <p:cNvPr id="31" name="Group 30"/>
            <p:cNvGrpSpPr/>
            <p:nvPr/>
          </p:nvGrpSpPr>
          <p:grpSpPr>
            <a:xfrm>
              <a:off x="5799326" y="4891625"/>
              <a:ext cx="4199215" cy="436958"/>
              <a:chOff x="5799326" y="4891625"/>
              <a:chExt cx="4199215" cy="43695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326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690100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826" y="4891625"/>
                <a:ext cx="3590274" cy="43695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008744" y="4879618"/>
              <a:ext cx="3827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How can I get to civic centre?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510926" y="1921259"/>
            <a:ext cx="4421758" cy="461665"/>
            <a:chOff x="4262333" y="2590057"/>
            <a:chExt cx="4421758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4262333" y="2609647"/>
              <a:ext cx="4421758" cy="437131"/>
              <a:chOff x="4262333" y="2609647"/>
              <a:chExt cx="4421758" cy="43713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2333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833" y="2609647"/>
                <a:ext cx="3812817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459327" y="2590057"/>
              <a:ext cx="4090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the nearest bus stop?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2295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Essentials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24" y="2655903"/>
            <a:ext cx="308441" cy="436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38460" y="2658046"/>
            <a:ext cx="308441" cy="4369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66" y="2658046"/>
            <a:ext cx="1391093" cy="436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3416" y="2627162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Car parking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992053" y="3338121"/>
            <a:ext cx="3954835" cy="436958"/>
            <a:chOff x="5729875" y="4845501"/>
            <a:chExt cx="3428877" cy="4369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875" y="4845501"/>
              <a:ext cx="308441" cy="436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50311" y="4845501"/>
              <a:ext cx="308441" cy="4369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76" y="4845501"/>
              <a:ext cx="2827874" cy="43695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92053" y="3325766"/>
            <a:ext cx="400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Where can I get some alcohol?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197478" y="4018195"/>
            <a:ext cx="3183707" cy="460800"/>
            <a:chOff x="8197478" y="4018195"/>
            <a:chExt cx="3183707" cy="460800"/>
          </a:xfrm>
        </p:grpSpPr>
        <p:grpSp>
          <p:nvGrpSpPr>
            <p:cNvPr id="31" name="Group 30"/>
            <p:cNvGrpSpPr/>
            <p:nvPr/>
          </p:nvGrpSpPr>
          <p:grpSpPr>
            <a:xfrm>
              <a:off x="8197478" y="4030180"/>
              <a:ext cx="2749423" cy="436139"/>
              <a:chOff x="7249118" y="4891625"/>
              <a:chExt cx="2749423" cy="43695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9118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690100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9536" y="4891625"/>
                <a:ext cx="2130564" cy="43695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8421891" y="4018195"/>
              <a:ext cx="2959294" cy="46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an </a:t>
              </a:r>
              <a:r>
                <a:rPr lang="en-GB" sz="2400" dirty="0" err="1">
                  <a:solidFill>
                    <a:schemeClr val="bg1"/>
                  </a:solidFill>
                </a:rPr>
                <a:t>atm</a:t>
              </a:r>
              <a:r>
                <a:rPr lang="en-GB" sz="24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95055" y="1921259"/>
            <a:ext cx="4137629" cy="461665"/>
            <a:chOff x="4546462" y="2590057"/>
            <a:chExt cx="4137629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4546462" y="2609647"/>
              <a:ext cx="4137629" cy="437131"/>
              <a:chOff x="4546462" y="2609647"/>
              <a:chExt cx="4137629" cy="43713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6462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1922" y="2609647"/>
                <a:ext cx="3523728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796263" y="2590057"/>
              <a:ext cx="3753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vaccination?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3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Locate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Places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To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776171" y="2658045"/>
            <a:ext cx="4170730" cy="436959"/>
            <a:chOff x="6285228" y="3566893"/>
            <a:chExt cx="4170730" cy="4369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28" y="3566893"/>
              <a:ext cx="308441" cy="4369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147517" y="3566894"/>
              <a:ext cx="308441" cy="4369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669" y="3566894"/>
              <a:ext cx="3553848" cy="43695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028953" y="2627379"/>
            <a:ext cx="456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Where can I find some pizza?</a:t>
            </a:r>
          </a:p>
        </p:txBody>
      </p:sp>
      <p:grpSp>
        <p:nvGrpSpPr>
          <p:cNvPr id="27" name="Group 3"/>
          <p:cNvGrpSpPr/>
          <p:nvPr/>
        </p:nvGrpSpPr>
        <p:grpSpPr>
          <a:xfrm>
            <a:off x="8766701" y="3326263"/>
            <a:ext cx="2165983" cy="461665"/>
            <a:chOff x="5729876" y="4833147"/>
            <a:chExt cx="2165983" cy="461665"/>
          </a:xfrm>
        </p:grpSpPr>
        <p:grpSp>
          <p:nvGrpSpPr>
            <p:cNvPr id="26" name="Group 4"/>
            <p:cNvGrpSpPr/>
            <p:nvPr/>
          </p:nvGrpSpPr>
          <p:grpSpPr>
            <a:xfrm>
              <a:off x="5729876" y="4845501"/>
              <a:ext cx="2165983" cy="436958"/>
              <a:chOff x="5729876" y="4845501"/>
              <a:chExt cx="2165983" cy="436958"/>
            </a:xfrm>
          </p:grpSpPr>
          <p:pic>
            <p:nvPicPr>
              <p:cNvPr id="23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587418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1557042" cy="436958"/>
              </a:xfrm>
              <a:prstGeom prst="rect">
                <a:avLst/>
              </a:prstGeom>
            </p:spPr>
          </p:pic>
        </p:grpSp>
        <p:sp>
          <p:nvSpPr>
            <p:cNvPr id="8" name="TextBox 5"/>
            <p:cNvSpPr txBox="1"/>
            <p:nvPr/>
          </p:nvSpPr>
          <p:spPr>
            <a:xfrm>
              <a:off x="5909392" y="4833147"/>
              <a:ext cx="1891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Food please!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20512" y="1928495"/>
            <a:ext cx="4319262" cy="461665"/>
            <a:chOff x="6720512" y="1928495"/>
            <a:chExt cx="4319262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6720512" y="1940848"/>
              <a:ext cx="4212172" cy="437132"/>
              <a:chOff x="4471919" y="2609646"/>
              <a:chExt cx="4212172" cy="43713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1919" y="2609646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60" y="2609647"/>
                <a:ext cx="3595290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949276" y="1928495"/>
              <a:ext cx="4090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some coffee?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8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Access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Room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Details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22" name="Group 2"/>
          <p:cNvGrpSpPr/>
          <p:nvPr/>
        </p:nvGrpSpPr>
        <p:grpSpPr>
          <a:xfrm>
            <a:off x="6076642" y="2639516"/>
            <a:ext cx="4870259" cy="461665"/>
            <a:chOff x="5585699" y="3548364"/>
            <a:chExt cx="4870259" cy="461665"/>
          </a:xfrm>
        </p:grpSpPr>
        <p:grpSp>
          <p:nvGrpSpPr>
            <p:cNvPr id="14" name="Group 3"/>
            <p:cNvGrpSpPr/>
            <p:nvPr/>
          </p:nvGrpSpPr>
          <p:grpSpPr>
            <a:xfrm>
              <a:off x="5585699" y="3566894"/>
              <a:ext cx="4870259" cy="436958"/>
              <a:chOff x="5585699" y="3566894"/>
              <a:chExt cx="4870259" cy="436958"/>
            </a:xfrm>
          </p:grpSpPr>
          <p:pic>
            <p:nvPicPr>
              <p:cNvPr id="7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4751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1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4261318" cy="436958"/>
              </a:xfrm>
              <a:prstGeom prst="rect">
                <a:avLst/>
              </a:prstGeom>
            </p:spPr>
          </p:pic>
        </p:grpSp>
        <p:sp>
          <p:nvSpPr>
            <p:cNvPr id="9" name="TextBox 4"/>
            <p:cNvSpPr txBox="1"/>
            <p:nvPr/>
          </p:nvSpPr>
          <p:spPr>
            <a:xfrm>
              <a:off x="5799572" y="3548364"/>
              <a:ext cx="4561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Is there a free room Monday 3pm?</a:t>
              </a:r>
            </a:p>
          </p:txBody>
        </p:sp>
      </p:grpSp>
      <p:grpSp>
        <p:nvGrpSpPr>
          <p:cNvPr id="27" name="Group 63"/>
          <p:cNvGrpSpPr/>
          <p:nvPr/>
        </p:nvGrpSpPr>
        <p:grpSpPr>
          <a:xfrm>
            <a:off x="5894087" y="3352285"/>
            <a:ext cx="5354428" cy="461665"/>
            <a:chOff x="5729876" y="4831795"/>
            <a:chExt cx="5354428" cy="461665"/>
          </a:xfrm>
        </p:grpSpPr>
        <p:grpSp>
          <p:nvGrpSpPr>
            <p:cNvPr id="26" name="Group 64"/>
            <p:cNvGrpSpPr/>
            <p:nvPr/>
          </p:nvGrpSpPr>
          <p:grpSpPr>
            <a:xfrm>
              <a:off x="5729876" y="4845501"/>
              <a:ext cx="5073637" cy="436958"/>
              <a:chOff x="5729876" y="4845501"/>
              <a:chExt cx="5073637" cy="436958"/>
            </a:xfrm>
          </p:grpSpPr>
          <p:pic>
            <p:nvPicPr>
              <p:cNvPr id="23" name="Picture 6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6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95072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6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4464696" cy="436958"/>
              </a:xfrm>
              <a:prstGeom prst="rect">
                <a:avLst/>
              </a:prstGeom>
            </p:spPr>
          </p:pic>
        </p:grpSp>
        <p:sp>
          <p:nvSpPr>
            <p:cNvPr id="8" name="TextBox 65"/>
            <p:cNvSpPr txBox="1"/>
            <p:nvPr/>
          </p:nvSpPr>
          <p:spPr>
            <a:xfrm>
              <a:off x="5908809" y="4831795"/>
              <a:ext cx="5175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Find a free room next week Tuesday?</a:t>
              </a:r>
            </a:p>
          </p:txBody>
        </p:sp>
      </p:grpSp>
      <p:grpSp>
        <p:nvGrpSpPr>
          <p:cNvPr id="37" name="Group 75"/>
          <p:cNvGrpSpPr/>
          <p:nvPr/>
        </p:nvGrpSpPr>
        <p:grpSpPr>
          <a:xfrm>
            <a:off x="7079111" y="1917004"/>
            <a:ext cx="3867790" cy="461665"/>
            <a:chOff x="4262333" y="2590057"/>
            <a:chExt cx="3867790" cy="461665"/>
          </a:xfrm>
        </p:grpSpPr>
        <p:grpSp>
          <p:nvGrpSpPr>
            <p:cNvPr id="36" name="Group 76"/>
            <p:cNvGrpSpPr/>
            <p:nvPr/>
          </p:nvGrpSpPr>
          <p:grpSpPr>
            <a:xfrm>
              <a:off x="4262333" y="2609647"/>
              <a:ext cx="3867790" cy="436958"/>
              <a:chOff x="4262333" y="2609647"/>
              <a:chExt cx="3867790" cy="436958"/>
            </a:xfrm>
          </p:grpSpPr>
          <p:pic>
            <p:nvPicPr>
              <p:cNvPr id="33" name="Picture 7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2333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821682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8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833" y="2609647"/>
                <a:ext cx="3258849" cy="436958"/>
              </a:xfrm>
              <a:prstGeom prst="rect">
                <a:avLst/>
              </a:prstGeom>
            </p:spPr>
          </p:pic>
        </p:grpSp>
        <p:sp>
          <p:nvSpPr>
            <p:cNvPr id="10" name="TextBox 77"/>
            <p:cNvSpPr txBox="1"/>
            <p:nvPr/>
          </p:nvSpPr>
          <p:spPr>
            <a:xfrm>
              <a:off x="4459327" y="2590057"/>
              <a:ext cx="350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Find me a room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8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  <a:endParaRPr lang="en-GB" sz="2400" dirty="0">
              <a:solidFill>
                <a:schemeClr val="bg1">
                  <a:lumMod val="85000"/>
                  <a:alpha val="50000"/>
                </a:schemeClr>
              </a:solidFill>
              <a:latin typeface="League Spartan" panose="00000800000000000000" pitchFamily="50" charset="0"/>
            </a:endParaRP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Discover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Campus Buildings</a:t>
            </a:r>
            <a:endParaRPr lang="en-GB" sz="2400" dirty="0">
              <a:solidFill>
                <a:schemeClr val="bg1">
                  <a:lumMod val="85000"/>
                </a:schemeClr>
              </a:solidFill>
              <a:latin typeface="League Spartan" panose="00000800000000000000" pitchFamily="50" charset="0"/>
            </a:endParaRPr>
          </a:p>
        </p:txBody>
      </p:sp>
      <p:grpSp>
        <p:nvGrpSpPr>
          <p:cNvPr id="22" name="Group 48"/>
          <p:cNvGrpSpPr/>
          <p:nvPr/>
        </p:nvGrpSpPr>
        <p:grpSpPr>
          <a:xfrm>
            <a:off x="6829744" y="3363912"/>
            <a:ext cx="4113049" cy="461665"/>
            <a:chOff x="5585699" y="3548364"/>
            <a:chExt cx="4113049" cy="461665"/>
          </a:xfrm>
        </p:grpSpPr>
        <p:grpSp>
          <p:nvGrpSpPr>
            <p:cNvPr id="14" name="Group 49"/>
            <p:cNvGrpSpPr/>
            <p:nvPr/>
          </p:nvGrpSpPr>
          <p:grpSpPr>
            <a:xfrm>
              <a:off x="5585699" y="3566894"/>
              <a:ext cx="4113049" cy="436958"/>
              <a:chOff x="5585699" y="3566894"/>
              <a:chExt cx="4113049" cy="436958"/>
            </a:xfrm>
          </p:grpSpPr>
          <p:pic>
            <p:nvPicPr>
              <p:cNvPr id="7" name="Picture 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39030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5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3504108" cy="436958"/>
              </a:xfrm>
              <a:prstGeom prst="rect">
                <a:avLst/>
              </a:prstGeom>
            </p:spPr>
          </p:pic>
        </p:grpSp>
        <p:sp>
          <p:nvSpPr>
            <p:cNvPr id="9" name="TextBox 50"/>
            <p:cNvSpPr txBox="1"/>
            <p:nvPr/>
          </p:nvSpPr>
          <p:spPr>
            <a:xfrm>
              <a:off x="5799572" y="3548364"/>
              <a:ext cx="3656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find building 7?</a:t>
              </a:r>
            </a:p>
          </p:txBody>
        </p:sp>
      </p:grpSp>
      <p:grpSp>
        <p:nvGrpSpPr>
          <p:cNvPr id="3" name="Group 60"/>
          <p:cNvGrpSpPr/>
          <p:nvPr/>
        </p:nvGrpSpPr>
        <p:grpSpPr>
          <a:xfrm>
            <a:off x="7865742" y="2510765"/>
            <a:ext cx="3077051" cy="461665"/>
            <a:chOff x="6596794" y="1940849"/>
            <a:chExt cx="3077051" cy="461665"/>
          </a:xfrm>
        </p:grpSpPr>
        <p:pic>
          <p:nvPicPr>
            <p:cNvPr id="33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794" y="1940849"/>
              <a:ext cx="214633" cy="436958"/>
            </a:xfrm>
            <a:prstGeom prst="rect">
              <a:avLst/>
            </a:prstGeom>
          </p:spPr>
        </p:pic>
        <p:pic>
          <p:nvPicPr>
            <p:cNvPr id="34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459212" y="1940849"/>
              <a:ext cx="214633" cy="436958"/>
            </a:xfrm>
            <a:prstGeom prst="rect">
              <a:avLst/>
            </a:prstGeom>
          </p:spPr>
        </p:pic>
        <p:pic>
          <p:nvPicPr>
            <p:cNvPr id="35" name="Picture 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427" y="1940849"/>
              <a:ext cx="2653208" cy="436958"/>
            </a:xfrm>
            <a:prstGeom prst="rect">
              <a:avLst/>
            </a:prstGeom>
          </p:spPr>
        </p:pic>
        <p:sp>
          <p:nvSpPr>
            <p:cNvPr id="10" name="TextBox 64"/>
            <p:cNvSpPr txBox="1"/>
            <p:nvPr/>
          </p:nvSpPr>
          <p:spPr>
            <a:xfrm>
              <a:off x="6726909" y="1940849"/>
              <a:ext cx="287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building 32?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92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8610" y="729698"/>
            <a:ext cx="15493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18" y="923925"/>
            <a:ext cx="6507429" cy="50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7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493</Words>
  <Application>Microsoft Office PowerPoint</Application>
  <PresentationFormat>Widescreen</PresentationFormat>
  <Paragraphs>91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Helvetica</vt:lpstr>
      <vt:lpstr>League Spartan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Aley</dc:creator>
  <cp:keywords/>
  <dc:description/>
  <cp:lastModifiedBy>Shakib-Bin Hamid</cp:lastModifiedBy>
  <cp:revision>46</cp:revision>
  <dcterms:created xsi:type="dcterms:W3CDTF">2017-05-05T09:19:03Z</dcterms:created>
  <dcterms:modified xsi:type="dcterms:W3CDTF">2017-05-09T11:04:20Z</dcterms:modified>
  <cp:category/>
</cp:coreProperties>
</file>